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2D"/>
    <a:srgbClr val="BABE24"/>
    <a:srgbClr val="AEB121"/>
    <a:srgbClr val="CCD426"/>
    <a:srgbClr val="D1D529"/>
    <a:srgbClr val="BFC523"/>
    <a:srgbClr val="D3DE35"/>
    <a:srgbClr val="D99600"/>
    <a:srgbClr val="FFAF2C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 varScale="1">
        <p:scale>
          <a:sx n="164" d="100"/>
          <a:sy n="164" d="100"/>
        </p:scale>
        <p:origin x="16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048000" y="3182751"/>
                <a:ext cx="2490717" cy="12618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Arc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MI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</TotalTime>
  <Words>509</Words>
  <Application>Microsoft Office PowerPoint</Application>
  <PresentationFormat>Custom</PresentationFormat>
  <Paragraphs>172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255</cp:revision>
  <dcterms:created xsi:type="dcterms:W3CDTF">2020-08-03T14:18:30Z</dcterms:created>
  <dcterms:modified xsi:type="dcterms:W3CDTF">2022-12-05T01:31:54Z</dcterms:modified>
</cp:coreProperties>
</file>